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7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kke Rothmann Pedersen" initials="RRP" lastIdx="1" clrIdx="0">
    <p:extLst>
      <p:ext uri="{19B8F6BF-5375-455C-9EA6-DF929625EA0E}">
        <p15:presenceInfo xmlns:p15="http://schemas.microsoft.com/office/powerpoint/2012/main" userId="Rikke Rothmann Peders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5AF5BB-FED3-4379-844E-8021768C3A98}" v="24" dt="2020-10-21T15:09:42.9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352" autoAdjust="0"/>
  </p:normalViewPr>
  <p:slideViewPr>
    <p:cSldViewPr snapToGrid="0">
      <p:cViewPr varScale="1">
        <p:scale>
          <a:sx n="57" d="100"/>
          <a:sy n="57" d="100"/>
        </p:scale>
        <p:origin x="3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kke Rothmann Pedersen" userId="0bbaf196-328b-47f6-b519-007eceb6ffc1" providerId="ADAL" clId="{FCDE4D49-3DB8-45EB-BBEF-03F1299E208D}"/>
    <pc:docChg chg="custSel addSld modSld sldOrd">
      <pc:chgData name="Rikke Rothmann Pedersen" userId="0bbaf196-328b-47f6-b519-007eceb6ffc1" providerId="ADAL" clId="{FCDE4D49-3DB8-45EB-BBEF-03F1299E208D}" dt="2020-09-15T14:52:51.419" v="349"/>
      <pc:docMkLst>
        <pc:docMk/>
      </pc:docMkLst>
      <pc:sldChg chg="modSp add">
        <pc:chgData name="Rikke Rothmann Pedersen" userId="0bbaf196-328b-47f6-b519-007eceb6ffc1" providerId="ADAL" clId="{FCDE4D49-3DB8-45EB-BBEF-03F1299E208D}" dt="2020-09-15T14:52:48.330" v="348" actId="20577"/>
        <pc:sldMkLst>
          <pc:docMk/>
          <pc:sldMk cId="1994847965" sldId="256"/>
        </pc:sldMkLst>
        <pc:spChg chg="mod">
          <ac:chgData name="Rikke Rothmann Pedersen" userId="0bbaf196-328b-47f6-b519-007eceb6ffc1" providerId="ADAL" clId="{FCDE4D49-3DB8-45EB-BBEF-03F1299E208D}" dt="2020-09-15T14:52:41.922" v="328" actId="404"/>
          <ac:spMkLst>
            <pc:docMk/>
            <pc:sldMk cId="1994847965" sldId="256"/>
            <ac:spMk id="2" creationId="{36820851-D9E5-4EF5-907E-B394CA7C8EC9}"/>
          </ac:spMkLst>
        </pc:spChg>
        <pc:spChg chg="mod">
          <ac:chgData name="Rikke Rothmann Pedersen" userId="0bbaf196-328b-47f6-b519-007eceb6ffc1" providerId="ADAL" clId="{FCDE4D49-3DB8-45EB-BBEF-03F1299E208D}" dt="2020-09-15T14:52:48.330" v="348" actId="20577"/>
          <ac:spMkLst>
            <pc:docMk/>
            <pc:sldMk cId="1994847965" sldId="256"/>
            <ac:spMk id="3" creationId="{3DE999B3-9332-4C6C-8CE1-7E36A7647A60}"/>
          </ac:spMkLst>
        </pc:spChg>
      </pc:sldChg>
      <pc:sldChg chg="modSp add ord">
        <pc:chgData name="Rikke Rothmann Pedersen" userId="0bbaf196-328b-47f6-b519-007eceb6ffc1" providerId="ADAL" clId="{FCDE4D49-3DB8-45EB-BBEF-03F1299E208D}" dt="2020-09-15T14:52:51.419" v="349"/>
        <pc:sldMkLst>
          <pc:docMk/>
          <pc:sldMk cId="2515686912" sldId="257"/>
        </pc:sldMkLst>
        <pc:spChg chg="mod">
          <ac:chgData name="Rikke Rothmann Pedersen" userId="0bbaf196-328b-47f6-b519-007eceb6ffc1" providerId="ADAL" clId="{FCDE4D49-3DB8-45EB-BBEF-03F1299E208D}" dt="2020-09-14T17:15:06.799" v="69" actId="20577"/>
          <ac:spMkLst>
            <pc:docMk/>
            <pc:sldMk cId="2515686912" sldId="257"/>
            <ac:spMk id="2" creationId="{9A5ED5E2-3C99-484D-8F1C-E3F1C9CCD9DA}"/>
          </ac:spMkLst>
        </pc:spChg>
        <pc:spChg chg="mod">
          <ac:chgData name="Rikke Rothmann Pedersen" userId="0bbaf196-328b-47f6-b519-007eceb6ffc1" providerId="ADAL" clId="{FCDE4D49-3DB8-45EB-BBEF-03F1299E208D}" dt="2020-09-14T17:15:52.472" v="140" actId="20577"/>
          <ac:spMkLst>
            <pc:docMk/>
            <pc:sldMk cId="2515686912" sldId="257"/>
            <ac:spMk id="3" creationId="{DCC7577D-DC84-43E5-BA9F-9D8EDBBC083D}"/>
          </ac:spMkLst>
        </pc:spChg>
      </pc:sldChg>
      <pc:sldChg chg="addSp delSp modSp add modNotesTx">
        <pc:chgData name="Rikke Rothmann Pedersen" userId="0bbaf196-328b-47f6-b519-007eceb6ffc1" providerId="ADAL" clId="{FCDE4D49-3DB8-45EB-BBEF-03F1299E208D}" dt="2020-09-15T14:38:00.838" v="300" actId="20577"/>
        <pc:sldMkLst>
          <pc:docMk/>
          <pc:sldMk cId="4198551608" sldId="258"/>
        </pc:sldMkLst>
        <pc:spChg chg="del">
          <ac:chgData name="Rikke Rothmann Pedersen" userId="0bbaf196-328b-47f6-b519-007eceb6ffc1" providerId="ADAL" clId="{FCDE4D49-3DB8-45EB-BBEF-03F1299E208D}" dt="2020-09-14T17:16:12.620" v="142" actId="478"/>
          <ac:spMkLst>
            <pc:docMk/>
            <pc:sldMk cId="4198551608" sldId="258"/>
            <ac:spMk id="2" creationId="{2BD6FFAE-9C5D-41C5-80D4-1F13A0488ACF}"/>
          </ac:spMkLst>
        </pc:spChg>
        <pc:spChg chg="del">
          <ac:chgData name="Rikke Rothmann Pedersen" userId="0bbaf196-328b-47f6-b519-007eceb6ffc1" providerId="ADAL" clId="{FCDE4D49-3DB8-45EB-BBEF-03F1299E208D}" dt="2020-09-14T17:10:59.546" v="6" actId="478"/>
          <ac:spMkLst>
            <pc:docMk/>
            <pc:sldMk cId="4198551608" sldId="258"/>
            <ac:spMk id="3" creationId="{E06C2093-9C0D-43DA-BCCA-0DCE4ACFEE2E}"/>
          </ac:spMkLst>
        </pc:spChg>
        <pc:picChg chg="add mod">
          <ac:chgData name="Rikke Rothmann Pedersen" userId="0bbaf196-328b-47f6-b519-007eceb6ffc1" providerId="ADAL" clId="{FCDE4D49-3DB8-45EB-BBEF-03F1299E208D}" dt="2020-09-15T14:32:17.516" v="151" actId="1076"/>
          <ac:picMkLst>
            <pc:docMk/>
            <pc:sldMk cId="4198551608" sldId="258"/>
            <ac:picMk id="2" creationId="{B34DBAF9-2E2B-4B90-BECA-B75CEEAA2CA1}"/>
          </ac:picMkLst>
        </pc:picChg>
        <pc:picChg chg="add del mod">
          <ac:chgData name="Rikke Rothmann Pedersen" userId="0bbaf196-328b-47f6-b519-007eceb6ffc1" providerId="ADAL" clId="{FCDE4D49-3DB8-45EB-BBEF-03F1299E208D}" dt="2020-09-15T14:32:06.207" v="145" actId="478"/>
          <ac:picMkLst>
            <pc:docMk/>
            <pc:sldMk cId="4198551608" sldId="258"/>
            <ac:picMk id="4" creationId="{C407E0DD-386C-4702-B745-45A2E136A02C}"/>
          </ac:picMkLst>
        </pc:picChg>
      </pc:sldChg>
    </pc:docChg>
  </pc:docChgLst>
  <pc:docChgLst>
    <pc:chgData name="Rikke Rothmann Pedersen" userId="0bbaf196-328b-47f6-b519-007eceb6ffc1" providerId="ADAL" clId="{6C5AF5BB-FED3-4379-844E-8021768C3A98}"/>
    <pc:docChg chg="undo custSel addSld modSld">
      <pc:chgData name="Rikke Rothmann Pedersen" userId="0bbaf196-328b-47f6-b519-007eceb6ffc1" providerId="ADAL" clId="{6C5AF5BB-FED3-4379-844E-8021768C3A98}" dt="2020-10-21T15:26:57.241" v="474" actId="20577"/>
      <pc:docMkLst>
        <pc:docMk/>
      </pc:docMkLst>
      <pc:sldChg chg="modSp">
        <pc:chgData name="Rikke Rothmann Pedersen" userId="0bbaf196-328b-47f6-b519-007eceb6ffc1" providerId="ADAL" clId="{6C5AF5BB-FED3-4379-844E-8021768C3A98}" dt="2020-10-21T15:11:23.773" v="456" actId="20577"/>
        <pc:sldMkLst>
          <pc:docMk/>
          <pc:sldMk cId="2515686912" sldId="257"/>
        </pc:sldMkLst>
        <pc:spChg chg="mod">
          <ac:chgData name="Rikke Rothmann Pedersen" userId="0bbaf196-328b-47f6-b519-007eceb6ffc1" providerId="ADAL" clId="{6C5AF5BB-FED3-4379-844E-8021768C3A98}" dt="2020-10-21T15:11:23.773" v="456" actId="20577"/>
          <ac:spMkLst>
            <pc:docMk/>
            <pc:sldMk cId="2515686912" sldId="257"/>
            <ac:spMk id="2" creationId="{9A5ED5E2-3C99-484D-8F1C-E3F1C9CCD9DA}"/>
          </ac:spMkLst>
        </pc:spChg>
        <pc:spChg chg="mod">
          <ac:chgData name="Rikke Rothmann Pedersen" userId="0bbaf196-328b-47f6-b519-007eceb6ffc1" providerId="ADAL" clId="{6C5AF5BB-FED3-4379-844E-8021768C3A98}" dt="2020-10-21T15:09:42.981" v="398"/>
          <ac:spMkLst>
            <pc:docMk/>
            <pc:sldMk cId="2515686912" sldId="257"/>
            <ac:spMk id="3" creationId="{DCC7577D-DC84-43E5-BA9F-9D8EDBBC083D}"/>
          </ac:spMkLst>
        </pc:spChg>
      </pc:sldChg>
      <pc:sldChg chg="modSp modNotesTx">
        <pc:chgData name="Rikke Rothmann Pedersen" userId="0bbaf196-328b-47f6-b519-007eceb6ffc1" providerId="ADAL" clId="{6C5AF5BB-FED3-4379-844E-8021768C3A98}" dt="2020-10-21T14:20:22.473" v="99" actId="1076"/>
        <pc:sldMkLst>
          <pc:docMk/>
          <pc:sldMk cId="4198551608" sldId="258"/>
        </pc:sldMkLst>
        <pc:picChg chg="mod">
          <ac:chgData name="Rikke Rothmann Pedersen" userId="0bbaf196-328b-47f6-b519-007eceb6ffc1" providerId="ADAL" clId="{6C5AF5BB-FED3-4379-844E-8021768C3A98}" dt="2020-10-21T14:20:22.473" v="99" actId="1076"/>
          <ac:picMkLst>
            <pc:docMk/>
            <pc:sldMk cId="4198551608" sldId="258"/>
            <ac:picMk id="2" creationId="{B34DBAF9-2E2B-4B90-BECA-B75CEEAA2CA1}"/>
          </ac:picMkLst>
        </pc:picChg>
      </pc:sldChg>
      <pc:sldChg chg="addSp delSp modSp add modNotesTx">
        <pc:chgData name="Rikke Rothmann Pedersen" userId="0bbaf196-328b-47f6-b519-007eceb6ffc1" providerId="ADAL" clId="{6C5AF5BB-FED3-4379-844E-8021768C3A98}" dt="2020-10-21T14:23:49.454" v="112" actId="790"/>
        <pc:sldMkLst>
          <pc:docMk/>
          <pc:sldMk cId="1762187185" sldId="259"/>
        </pc:sldMkLst>
        <pc:spChg chg="mod">
          <ac:chgData name="Rikke Rothmann Pedersen" userId="0bbaf196-328b-47f6-b519-007eceb6ffc1" providerId="ADAL" clId="{6C5AF5BB-FED3-4379-844E-8021768C3A98}" dt="2020-10-21T14:18:11.898" v="6" actId="20577"/>
          <ac:spMkLst>
            <pc:docMk/>
            <pc:sldMk cId="1762187185" sldId="259"/>
            <ac:spMk id="2" creationId="{28C614AD-32AC-437A-AE5D-6ECB50384F3A}"/>
          </ac:spMkLst>
        </pc:spChg>
        <pc:spChg chg="del">
          <ac:chgData name="Rikke Rothmann Pedersen" userId="0bbaf196-328b-47f6-b519-007eceb6ffc1" providerId="ADAL" clId="{6C5AF5BB-FED3-4379-844E-8021768C3A98}" dt="2020-10-21T14:18:21.354" v="7"/>
          <ac:spMkLst>
            <pc:docMk/>
            <pc:sldMk cId="1762187185" sldId="259"/>
            <ac:spMk id="3" creationId="{D465603B-BF6E-42C2-AD55-C24BD9286950}"/>
          </ac:spMkLst>
        </pc:spChg>
        <pc:spChg chg="add mod">
          <ac:chgData name="Rikke Rothmann Pedersen" userId="0bbaf196-328b-47f6-b519-007eceb6ffc1" providerId="ADAL" clId="{6C5AF5BB-FED3-4379-844E-8021768C3A98}" dt="2020-10-21T14:23:49.454" v="112" actId="790"/>
          <ac:spMkLst>
            <pc:docMk/>
            <pc:sldMk cId="1762187185" sldId="259"/>
            <ac:spMk id="7" creationId="{8BD31006-077C-4D5A-AC9C-F446A2441D23}"/>
          </ac:spMkLst>
        </pc:spChg>
        <pc:picChg chg="add del mod">
          <ac:chgData name="Rikke Rothmann Pedersen" userId="0bbaf196-328b-47f6-b519-007eceb6ffc1" providerId="ADAL" clId="{6C5AF5BB-FED3-4379-844E-8021768C3A98}" dt="2020-10-21T14:18:38.841" v="9" actId="478"/>
          <ac:picMkLst>
            <pc:docMk/>
            <pc:sldMk cId="1762187185" sldId="259"/>
            <ac:picMk id="5" creationId="{6089DF02-3D16-4574-8455-B0D81B2ADC05}"/>
          </ac:picMkLst>
        </pc:picChg>
        <pc:picChg chg="add mod">
          <ac:chgData name="Rikke Rothmann Pedersen" userId="0bbaf196-328b-47f6-b519-007eceb6ffc1" providerId="ADAL" clId="{6C5AF5BB-FED3-4379-844E-8021768C3A98}" dt="2020-10-21T14:20:33.217" v="100" actId="1076"/>
          <ac:picMkLst>
            <pc:docMk/>
            <pc:sldMk cId="1762187185" sldId="259"/>
            <ac:picMk id="9" creationId="{DB1A6DB2-B3BF-4483-B888-AEE01EA74287}"/>
          </ac:picMkLst>
        </pc:picChg>
      </pc:sldChg>
      <pc:sldChg chg="addSp delSp modSp add">
        <pc:chgData name="Rikke Rothmann Pedersen" userId="0bbaf196-328b-47f6-b519-007eceb6ffc1" providerId="ADAL" clId="{6C5AF5BB-FED3-4379-844E-8021768C3A98}" dt="2020-10-21T15:25:25.685" v="461" actId="1076"/>
        <pc:sldMkLst>
          <pc:docMk/>
          <pc:sldMk cId="3244811971" sldId="260"/>
        </pc:sldMkLst>
        <pc:spChg chg="mod">
          <ac:chgData name="Rikke Rothmann Pedersen" userId="0bbaf196-328b-47f6-b519-007eceb6ffc1" providerId="ADAL" clId="{6C5AF5BB-FED3-4379-844E-8021768C3A98}" dt="2020-10-21T14:48:14.182" v="172" actId="20577"/>
          <ac:spMkLst>
            <pc:docMk/>
            <pc:sldMk cId="3244811971" sldId="260"/>
            <ac:spMk id="2" creationId="{6AF7D1C1-E27B-4EC4-A91E-8ABC0E0E0A83}"/>
          </ac:spMkLst>
        </pc:spChg>
        <pc:spChg chg="del">
          <ac:chgData name="Rikke Rothmann Pedersen" userId="0bbaf196-328b-47f6-b519-007eceb6ffc1" providerId="ADAL" clId="{6C5AF5BB-FED3-4379-844E-8021768C3A98}" dt="2020-10-21T14:47:46.739" v="146"/>
          <ac:spMkLst>
            <pc:docMk/>
            <pc:sldMk cId="3244811971" sldId="260"/>
            <ac:spMk id="3" creationId="{E49B11F0-1029-4320-BD65-1240BD8A2E32}"/>
          </ac:spMkLst>
        </pc:spChg>
        <pc:picChg chg="add mod modCrop">
          <ac:chgData name="Rikke Rothmann Pedersen" userId="0bbaf196-328b-47f6-b519-007eceb6ffc1" providerId="ADAL" clId="{6C5AF5BB-FED3-4379-844E-8021768C3A98}" dt="2020-10-21T15:25:25.685" v="461" actId="1076"/>
          <ac:picMkLst>
            <pc:docMk/>
            <pc:sldMk cId="3244811971" sldId="260"/>
            <ac:picMk id="5" creationId="{980F4314-8C45-476F-9770-E2B84243E866}"/>
          </ac:picMkLst>
        </pc:picChg>
      </pc:sldChg>
      <pc:sldChg chg="addSp delSp modSp add">
        <pc:chgData name="Rikke Rothmann Pedersen" userId="0bbaf196-328b-47f6-b519-007eceb6ffc1" providerId="ADAL" clId="{6C5AF5BB-FED3-4379-844E-8021768C3A98}" dt="2020-10-21T14:47:11.610" v="145" actId="1076"/>
        <pc:sldMkLst>
          <pc:docMk/>
          <pc:sldMk cId="2357164771" sldId="261"/>
        </pc:sldMkLst>
        <pc:spChg chg="mod">
          <ac:chgData name="Rikke Rothmann Pedersen" userId="0bbaf196-328b-47f6-b519-007eceb6ffc1" providerId="ADAL" clId="{6C5AF5BB-FED3-4379-844E-8021768C3A98}" dt="2020-10-21T14:35:04.797" v="118" actId="20577"/>
          <ac:spMkLst>
            <pc:docMk/>
            <pc:sldMk cId="2357164771" sldId="261"/>
            <ac:spMk id="2" creationId="{21A3739F-8512-427F-930C-420F68856025}"/>
          </ac:spMkLst>
        </pc:spChg>
        <pc:spChg chg="mod">
          <ac:chgData name="Rikke Rothmann Pedersen" userId="0bbaf196-328b-47f6-b519-007eceb6ffc1" providerId="ADAL" clId="{6C5AF5BB-FED3-4379-844E-8021768C3A98}" dt="2020-10-21T14:46:03.537" v="129" actId="20577"/>
          <ac:spMkLst>
            <pc:docMk/>
            <pc:sldMk cId="2357164771" sldId="261"/>
            <ac:spMk id="3" creationId="{4C8FC954-A28E-4BE9-B32B-A6553F45C88C}"/>
          </ac:spMkLst>
        </pc:spChg>
        <pc:picChg chg="add del mod">
          <ac:chgData name="Rikke Rothmann Pedersen" userId="0bbaf196-328b-47f6-b519-007eceb6ffc1" providerId="ADAL" clId="{6C5AF5BB-FED3-4379-844E-8021768C3A98}" dt="2020-10-21T14:46:17.951" v="136" actId="478"/>
          <ac:picMkLst>
            <pc:docMk/>
            <pc:sldMk cId="2357164771" sldId="261"/>
            <ac:picMk id="4" creationId="{F3FAEC70-685D-4FE8-B4A0-6ABF6C333EF1}"/>
          </ac:picMkLst>
        </pc:picChg>
        <pc:picChg chg="add mod">
          <ac:chgData name="Rikke Rothmann Pedersen" userId="0bbaf196-328b-47f6-b519-007eceb6ffc1" providerId="ADAL" clId="{6C5AF5BB-FED3-4379-844E-8021768C3A98}" dt="2020-10-21T14:47:11.610" v="145" actId="1076"/>
          <ac:picMkLst>
            <pc:docMk/>
            <pc:sldMk cId="2357164771" sldId="261"/>
            <ac:picMk id="5" creationId="{87171C17-72CD-4567-AAA4-6147C182327B}"/>
          </ac:picMkLst>
        </pc:picChg>
        <pc:picChg chg="add del mod">
          <ac:chgData name="Rikke Rothmann Pedersen" userId="0bbaf196-328b-47f6-b519-007eceb6ffc1" providerId="ADAL" clId="{6C5AF5BB-FED3-4379-844E-8021768C3A98}" dt="2020-10-21T14:47:01.732" v="139" actId="478"/>
          <ac:picMkLst>
            <pc:docMk/>
            <pc:sldMk cId="2357164771" sldId="261"/>
            <ac:picMk id="6" creationId="{51DC09A3-B141-4B9A-B7FB-1B50EA2CD667}"/>
          </ac:picMkLst>
        </pc:picChg>
        <pc:picChg chg="add mod">
          <ac:chgData name="Rikke Rothmann Pedersen" userId="0bbaf196-328b-47f6-b519-007eceb6ffc1" providerId="ADAL" clId="{6C5AF5BB-FED3-4379-844E-8021768C3A98}" dt="2020-10-21T14:47:05.649" v="142" actId="14100"/>
          <ac:picMkLst>
            <pc:docMk/>
            <pc:sldMk cId="2357164771" sldId="261"/>
            <ac:picMk id="7" creationId="{64339B2E-CCF0-426C-87F1-E7F0EAB517A2}"/>
          </ac:picMkLst>
        </pc:picChg>
      </pc:sldChg>
      <pc:sldChg chg="addSp delSp modSp add">
        <pc:chgData name="Rikke Rothmann Pedersen" userId="0bbaf196-328b-47f6-b519-007eceb6ffc1" providerId="ADAL" clId="{6C5AF5BB-FED3-4379-844E-8021768C3A98}" dt="2020-10-21T15:26:53.518" v="469" actId="20577"/>
        <pc:sldMkLst>
          <pc:docMk/>
          <pc:sldMk cId="1153310780" sldId="262"/>
        </pc:sldMkLst>
        <pc:spChg chg="mod">
          <ac:chgData name="Rikke Rothmann Pedersen" userId="0bbaf196-328b-47f6-b519-007eceb6ffc1" providerId="ADAL" clId="{6C5AF5BB-FED3-4379-844E-8021768C3A98}" dt="2020-10-21T15:26:53.518" v="469" actId="20577"/>
          <ac:spMkLst>
            <pc:docMk/>
            <pc:sldMk cId="1153310780" sldId="262"/>
            <ac:spMk id="2" creationId="{91E40854-5E99-4D15-837C-3DE57E4438D9}"/>
          </ac:spMkLst>
        </pc:spChg>
        <pc:spChg chg="del">
          <ac:chgData name="Rikke Rothmann Pedersen" userId="0bbaf196-328b-47f6-b519-007eceb6ffc1" providerId="ADAL" clId="{6C5AF5BB-FED3-4379-844E-8021768C3A98}" dt="2020-10-21T14:50:26.088" v="228"/>
          <ac:spMkLst>
            <pc:docMk/>
            <pc:sldMk cId="1153310780" sldId="262"/>
            <ac:spMk id="3" creationId="{2CFE8F50-D74A-49DA-B815-2A7DD58BA85E}"/>
          </ac:spMkLst>
        </pc:spChg>
        <pc:picChg chg="add mod modCrop">
          <ac:chgData name="Rikke Rothmann Pedersen" userId="0bbaf196-328b-47f6-b519-007eceb6ffc1" providerId="ADAL" clId="{6C5AF5BB-FED3-4379-844E-8021768C3A98}" dt="2020-10-21T14:52:16.175" v="241" actId="1076"/>
          <ac:picMkLst>
            <pc:docMk/>
            <pc:sldMk cId="1153310780" sldId="262"/>
            <ac:picMk id="5" creationId="{10102832-04EF-45B3-9412-31C16E7FF8DE}"/>
          </ac:picMkLst>
        </pc:picChg>
      </pc:sldChg>
      <pc:sldChg chg="addSp delSp modSp add addCm delCm">
        <pc:chgData name="Rikke Rothmann Pedersen" userId="0bbaf196-328b-47f6-b519-007eceb6ffc1" providerId="ADAL" clId="{6C5AF5BB-FED3-4379-844E-8021768C3A98}" dt="2020-10-21T15:25:41.585" v="464" actId="14100"/>
        <pc:sldMkLst>
          <pc:docMk/>
          <pc:sldMk cId="3102222280" sldId="263"/>
        </pc:sldMkLst>
        <pc:spChg chg="mod">
          <ac:chgData name="Rikke Rothmann Pedersen" userId="0bbaf196-328b-47f6-b519-007eceb6ffc1" providerId="ADAL" clId="{6C5AF5BB-FED3-4379-844E-8021768C3A98}" dt="2020-10-21T14:52:57.174" v="244" actId="20577"/>
          <ac:spMkLst>
            <pc:docMk/>
            <pc:sldMk cId="3102222280" sldId="263"/>
            <ac:spMk id="2" creationId="{63623C10-4D8D-4511-9F84-6D60196C1DE5}"/>
          </ac:spMkLst>
        </pc:spChg>
        <pc:spChg chg="add del mod">
          <ac:chgData name="Rikke Rothmann Pedersen" userId="0bbaf196-328b-47f6-b519-007eceb6ffc1" providerId="ADAL" clId="{6C5AF5BB-FED3-4379-844E-8021768C3A98}" dt="2020-10-21T15:25:31.002" v="463" actId="478"/>
          <ac:spMkLst>
            <pc:docMk/>
            <pc:sldMk cId="3102222280" sldId="263"/>
            <ac:spMk id="3" creationId="{B60CC791-F472-426C-9EBD-AF3EAEFFD5C7}"/>
          </ac:spMkLst>
        </pc:spChg>
        <pc:picChg chg="add del mod">
          <ac:chgData name="Rikke Rothmann Pedersen" userId="0bbaf196-328b-47f6-b519-007eceb6ffc1" providerId="ADAL" clId="{6C5AF5BB-FED3-4379-844E-8021768C3A98}" dt="2020-10-21T14:48:33.406" v="184"/>
          <ac:picMkLst>
            <pc:docMk/>
            <pc:sldMk cId="3102222280" sldId="263"/>
            <ac:picMk id="5" creationId="{1B9E3E46-0453-4D5B-8BE9-6693FD9E4363}"/>
          </ac:picMkLst>
        </pc:picChg>
        <pc:picChg chg="add mod modCrop">
          <ac:chgData name="Rikke Rothmann Pedersen" userId="0bbaf196-328b-47f6-b519-007eceb6ffc1" providerId="ADAL" clId="{6C5AF5BB-FED3-4379-844E-8021768C3A98}" dt="2020-10-21T15:25:41.585" v="464" actId="14100"/>
          <ac:picMkLst>
            <pc:docMk/>
            <pc:sldMk cId="3102222280" sldId="263"/>
            <ac:picMk id="7" creationId="{EB59E25D-42C0-4C8A-B83F-1D74C04BE9D1}"/>
          </ac:picMkLst>
        </pc:picChg>
      </pc:sldChg>
      <pc:sldChg chg="addSp delSp modSp add">
        <pc:chgData name="Rikke Rothmann Pedersen" userId="0bbaf196-328b-47f6-b519-007eceb6ffc1" providerId="ADAL" clId="{6C5AF5BB-FED3-4379-844E-8021768C3A98}" dt="2020-10-21T15:26:57.241" v="474" actId="20577"/>
        <pc:sldMkLst>
          <pc:docMk/>
          <pc:sldMk cId="1762820701" sldId="264"/>
        </pc:sldMkLst>
        <pc:spChg chg="mod">
          <ac:chgData name="Rikke Rothmann Pedersen" userId="0bbaf196-328b-47f6-b519-007eceb6ffc1" providerId="ADAL" clId="{6C5AF5BB-FED3-4379-844E-8021768C3A98}" dt="2020-10-21T15:26:57.241" v="474" actId="20577"/>
          <ac:spMkLst>
            <pc:docMk/>
            <pc:sldMk cId="1762820701" sldId="264"/>
            <ac:spMk id="2" creationId="{C9AFD907-F55E-479E-8D8D-78065BFB953B}"/>
          </ac:spMkLst>
        </pc:spChg>
        <pc:spChg chg="del">
          <ac:chgData name="Rikke Rothmann Pedersen" userId="0bbaf196-328b-47f6-b519-007eceb6ffc1" providerId="ADAL" clId="{6C5AF5BB-FED3-4379-844E-8021768C3A98}" dt="2020-10-21T14:53:07.479" v="246"/>
          <ac:spMkLst>
            <pc:docMk/>
            <pc:sldMk cId="1762820701" sldId="264"/>
            <ac:spMk id="3" creationId="{C587B444-AD7A-465B-A989-8831EC5012A4}"/>
          </ac:spMkLst>
        </pc:spChg>
        <pc:picChg chg="add mod">
          <ac:chgData name="Rikke Rothmann Pedersen" userId="0bbaf196-328b-47f6-b519-007eceb6ffc1" providerId="ADAL" clId="{6C5AF5BB-FED3-4379-844E-8021768C3A98}" dt="2020-10-21T14:53:13.812" v="252" actId="14100"/>
          <ac:picMkLst>
            <pc:docMk/>
            <pc:sldMk cId="1762820701" sldId="264"/>
            <ac:picMk id="5" creationId="{B868B77E-6685-487A-A7E7-94659D2CFEB5}"/>
          </ac:picMkLst>
        </pc:picChg>
      </pc:sldChg>
      <pc:sldChg chg="modSp add">
        <pc:chgData name="Rikke Rothmann Pedersen" userId="0bbaf196-328b-47f6-b519-007eceb6ffc1" providerId="ADAL" clId="{6C5AF5BB-FED3-4379-844E-8021768C3A98}" dt="2020-10-21T14:54:56.121" v="383" actId="20577"/>
        <pc:sldMkLst>
          <pc:docMk/>
          <pc:sldMk cId="1870922591" sldId="265"/>
        </pc:sldMkLst>
        <pc:spChg chg="mod">
          <ac:chgData name="Rikke Rothmann Pedersen" userId="0bbaf196-328b-47f6-b519-007eceb6ffc1" providerId="ADAL" clId="{6C5AF5BB-FED3-4379-844E-8021768C3A98}" dt="2020-10-21T14:54:18.813" v="262" actId="20577"/>
          <ac:spMkLst>
            <pc:docMk/>
            <pc:sldMk cId="1870922591" sldId="265"/>
            <ac:spMk id="2" creationId="{E2F409ED-3482-4FAD-8E27-1C16ECAA7129}"/>
          </ac:spMkLst>
        </pc:spChg>
        <pc:spChg chg="mod">
          <ac:chgData name="Rikke Rothmann Pedersen" userId="0bbaf196-328b-47f6-b519-007eceb6ffc1" providerId="ADAL" clId="{6C5AF5BB-FED3-4379-844E-8021768C3A98}" dt="2020-10-21T14:54:56.121" v="383" actId="20577"/>
          <ac:spMkLst>
            <pc:docMk/>
            <pc:sldMk cId="1870922591" sldId="265"/>
            <ac:spMk id="3" creationId="{A2A86625-1B65-4DB0-A81E-C9AB893A4DF7}"/>
          </ac:spMkLst>
        </pc:spChg>
      </pc:sldChg>
      <pc:sldChg chg="modSp add">
        <pc:chgData name="Rikke Rothmann Pedersen" userId="0bbaf196-328b-47f6-b519-007eceb6ffc1" providerId="ADAL" clId="{6C5AF5BB-FED3-4379-844E-8021768C3A98}" dt="2020-10-21T15:10:32.050" v="444" actId="20577"/>
        <pc:sldMkLst>
          <pc:docMk/>
          <pc:sldMk cId="2323000700" sldId="266"/>
        </pc:sldMkLst>
        <pc:spChg chg="mod">
          <ac:chgData name="Rikke Rothmann Pedersen" userId="0bbaf196-328b-47f6-b519-007eceb6ffc1" providerId="ADAL" clId="{6C5AF5BB-FED3-4379-844E-8021768C3A98}" dt="2020-10-21T14:55:13.223" v="389" actId="20577"/>
          <ac:spMkLst>
            <pc:docMk/>
            <pc:sldMk cId="2323000700" sldId="266"/>
            <ac:spMk id="2" creationId="{A6413E3A-7FC6-474F-B0B7-85A7FEB463B6}"/>
          </ac:spMkLst>
        </pc:spChg>
        <pc:spChg chg="mod">
          <ac:chgData name="Rikke Rothmann Pedersen" userId="0bbaf196-328b-47f6-b519-007eceb6ffc1" providerId="ADAL" clId="{6C5AF5BB-FED3-4379-844E-8021768C3A98}" dt="2020-10-21T15:10:32.050" v="444" actId="20577"/>
          <ac:spMkLst>
            <pc:docMk/>
            <pc:sldMk cId="2323000700" sldId="266"/>
            <ac:spMk id="3" creationId="{8EB4F481-C858-4CE7-8F60-642EF9DDE9E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17079-D182-46D4-AA43-7BA666DFC2D5}" type="datetimeFigureOut">
              <a:rPr lang="da-DK" smtClean="0"/>
              <a:t>21-10-2020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79381-6E49-4901-863D-E54DA1A70D0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38236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79381-6E49-4901-863D-E54DA1A70D01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398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79381-6E49-4901-863D-E54DA1A70D01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6790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79381-6E49-4901-863D-E54DA1A70D01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02822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82F4D6-0C82-4CE7-BBD1-6E3DD9C31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75A4DFDC-4257-4201-823A-F18CA999D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F468E37-C654-435B-AAA6-7C2F64662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A5A21-9E86-4B97-A9B0-C3D56D90031F}" type="datetimeFigureOut">
              <a:rPr lang="da-DK" smtClean="0"/>
              <a:t>21-10-2020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9FBEFBB-D532-4051-B7D2-FCFCF33B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99D2584-A9BB-4DB4-AC0F-B35D2CB4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9A3F0-38FC-484F-A569-37681FA83A6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7532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3FCCBC-DDBC-4829-BA1E-BA3706103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3D263B9-861A-4FD1-B3D2-F92AEDB14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4900F4F-409E-44D5-80BA-8085F7B01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A5A21-9E86-4B97-A9B0-C3D56D90031F}" type="datetimeFigureOut">
              <a:rPr lang="da-DK" smtClean="0"/>
              <a:t>21-10-2020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9D498B3-5EE6-48AC-9381-4462958E1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2D3FFC9-2A9B-452A-A60E-508DE6CB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9A3F0-38FC-484F-A569-37681FA83A6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38632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D36DD930-F517-468C-972C-0F3A710141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C9932C9-03C4-44FC-BCCF-9532FD2C8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DEDB03F-6D32-4700-A91E-7FFA850D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A5A21-9E86-4B97-A9B0-C3D56D90031F}" type="datetimeFigureOut">
              <a:rPr lang="da-DK" smtClean="0"/>
              <a:t>21-10-2020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D8771DD-7D36-4528-AC80-309A2D16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57F2EC5-07B1-44F6-ACD0-E0408F256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9A3F0-38FC-484F-A569-37681FA83A6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2741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F48E1C-0F2B-452B-9936-60CD2375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F48307A-C821-41D6-AA99-3ACC82078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A5F9E87-659E-41AC-A478-3322F5930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A5A21-9E86-4B97-A9B0-C3D56D90031F}" type="datetimeFigureOut">
              <a:rPr lang="da-DK" smtClean="0"/>
              <a:t>21-10-2020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238DE0C-D1AD-4FA5-9D93-90D96B71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9621379-B674-45BF-902E-F8F7127C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9A3F0-38FC-484F-A569-37681FA83A6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4126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E7907-25B8-4F8F-B183-0C1B41173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B79C865-2E46-48C4-BED9-2BF89B314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545F325-41C7-4099-B0CC-C71CBDA9C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A5A21-9E86-4B97-A9B0-C3D56D90031F}" type="datetimeFigureOut">
              <a:rPr lang="da-DK" smtClean="0"/>
              <a:t>21-10-2020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B41D135-F5A6-48E8-82BE-91B3D06B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96B9A07-8EDF-40AA-ACA1-C28872F33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9A3F0-38FC-484F-A569-37681FA83A6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21986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326897-C898-4672-A7F6-D1FB9E8AC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7AB6265-F529-4213-981A-F5A61ABD4D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36F2C29-071E-4BD9-8FEB-AB0CD50F6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D4E9D5E-39F7-46E2-9AD3-DB6CAA824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A5A21-9E86-4B97-A9B0-C3D56D90031F}" type="datetimeFigureOut">
              <a:rPr lang="da-DK" smtClean="0"/>
              <a:t>21-10-2020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F13984A-119F-4E52-B12A-FA352895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ABC5246-BA7B-4CB4-938F-DB1A7E21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9A3F0-38FC-484F-A569-37681FA83A6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6613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1649BF-A3E5-4A1C-A422-350B4B49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43FA74D-5BD4-4BC1-9D05-8BF030666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2EDF89B-9613-4243-9F98-5EF5B0C68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34D4394-1208-4887-8483-F2BEBBA63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1ABEBBE8-A094-4145-AB01-8EB2ADC301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B35B040-19FC-4201-902E-7119E37A4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A5A21-9E86-4B97-A9B0-C3D56D90031F}" type="datetimeFigureOut">
              <a:rPr lang="da-DK" smtClean="0"/>
              <a:t>21-10-2020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4C9D950E-BA63-403A-9113-0597095D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AA1B9298-0F68-4B98-9F4D-1A795FDD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9A3F0-38FC-484F-A569-37681FA83A6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8787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35597-C4CB-4A33-BB71-3711234B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B2C70EEB-C2F9-486E-B2DF-430DE3166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A5A21-9E86-4B97-A9B0-C3D56D90031F}" type="datetimeFigureOut">
              <a:rPr lang="da-DK" smtClean="0"/>
              <a:t>21-10-2020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8E817660-2F5B-4986-A2DA-1240EA370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531C268-C2FB-4C93-B3E7-5881488A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9A3F0-38FC-484F-A569-37681FA83A6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27974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E834FE3-6C61-468B-B504-C24824054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A5A21-9E86-4B97-A9B0-C3D56D90031F}" type="datetimeFigureOut">
              <a:rPr lang="da-DK" smtClean="0"/>
              <a:t>21-10-2020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DF472A5F-3A05-44CB-8985-7A7B0904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954E0A6-DB5D-4ECC-BDA6-6DC084B7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9A3F0-38FC-484F-A569-37681FA83A6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9236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17F39F-5323-47F2-8C1D-9261C2E5E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F445250-2EAB-4B5B-B325-0974EF2B8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2BE723D6-8129-4729-97A9-2E154706F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3AF6CBE-CD32-4568-8A15-3C10FB347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A5A21-9E86-4B97-A9B0-C3D56D90031F}" type="datetimeFigureOut">
              <a:rPr lang="da-DK" smtClean="0"/>
              <a:t>21-10-2020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7A56FC5-E805-4D45-9C93-05C110E0A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4EE191D-A0DD-4BB4-99E0-163CA103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9A3F0-38FC-484F-A569-37681FA83A6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9085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35C99-C41B-48EB-9803-70083447C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738B40A2-2D6B-418E-B523-FFFCDF8F38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7A996C04-6EBE-4B65-868A-BDB17DD28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62F1B53-8A75-44A0-A79E-41F55E024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A5A21-9E86-4B97-A9B0-C3D56D90031F}" type="datetimeFigureOut">
              <a:rPr lang="da-DK" smtClean="0"/>
              <a:t>21-10-2020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FF6228C-F7D8-4EFE-9D53-56D6A9FAF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B11C181-C3E0-4AF1-B610-613781C0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9A3F0-38FC-484F-A569-37681FA83A6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58891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81A08801-D606-44D0-8F63-E4736A7CE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5EF20B6-EEE2-4002-B060-A0BEF07FB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3C74664-B5A2-45EE-95E6-DDB7C76D1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A5A21-9E86-4B97-A9B0-C3D56D90031F}" type="datetimeFigureOut">
              <a:rPr lang="da-DK" smtClean="0"/>
              <a:t>21-10-2020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0FD6DA2-4EF6-4B88-A3E6-9614EC3E7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B57BF4B-F73C-44C1-9F12-BC564C61F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9A3F0-38FC-484F-A569-37681FA83A6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63341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20851-D9E5-4EF5-907E-B394CA7C8E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IOT projekt</a:t>
            </a:r>
            <a:br>
              <a:rPr lang="da-DK" dirty="0"/>
            </a:br>
            <a:r>
              <a:rPr lang="da-DK" sz="4000" dirty="0"/>
              <a:t>Alarm </a:t>
            </a:r>
            <a:r>
              <a:rPr lang="da-DK" sz="4000" dirty="0" err="1"/>
              <a:t>Clock</a:t>
            </a:r>
            <a:endParaRPr lang="da-DK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3DE999B3-9332-4C6C-8CE1-7E36A7647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Rikke Pedersen</a:t>
            </a:r>
          </a:p>
        </p:txBody>
      </p:sp>
    </p:spTree>
    <p:extLst>
      <p:ext uri="{BB962C8B-B14F-4D97-AF65-F5344CB8AC3E}">
        <p14:creationId xmlns:p14="http://schemas.microsoft.com/office/powerpoint/2010/main" val="1994847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409ED-3482-4FAD-8E27-1C16ECAA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2A86625-1B65-4DB0-A81E-C9AB893A4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I’m still missing the amplifier</a:t>
            </a:r>
          </a:p>
          <a:p>
            <a:r>
              <a:rPr lang="en-US" dirty="0"/>
              <a:t>Worst case: Buzzer</a:t>
            </a:r>
          </a:p>
        </p:txBody>
      </p:sp>
    </p:spTree>
    <p:extLst>
      <p:ext uri="{BB962C8B-B14F-4D97-AF65-F5344CB8AC3E}">
        <p14:creationId xmlns:p14="http://schemas.microsoft.com/office/powerpoint/2010/main" val="1870922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13E3A-7FC6-474F-B0B7-85A7FEB4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Alarm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EB4F481-C858-4CE7-8F60-642EF9DDE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API works, this will be the priority </a:t>
            </a:r>
          </a:p>
        </p:txBody>
      </p:sp>
    </p:spTree>
    <p:extLst>
      <p:ext uri="{BB962C8B-B14F-4D97-AF65-F5344CB8AC3E}">
        <p14:creationId xmlns:p14="http://schemas.microsoft.com/office/powerpoint/2010/main" val="2323000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B34DBAF9-2E2B-4B90-BECA-B75CEEAA2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676"/>
            <a:ext cx="9374502" cy="618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5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5ED5E2-3C99-484D-8F1C-E3F1C9CCD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Requirements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CC7577D-DC84-43E5-BA9F-9D8EDBBC0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When</a:t>
            </a:r>
            <a:r>
              <a:rPr lang="da-DK" dirty="0"/>
              <a:t> button1 is </a:t>
            </a:r>
            <a:r>
              <a:rPr lang="da-DK" dirty="0" err="1"/>
              <a:t>pressed</a:t>
            </a:r>
            <a:r>
              <a:rPr lang="da-DK" dirty="0"/>
              <a:t>, the display </a:t>
            </a:r>
            <a:r>
              <a:rPr lang="da-DK" dirty="0" err="1"/>
              <a:t>shall</a:t>
            </a:r>
            <a:r>
              <a:rPr lang="da-DK" dirty="0"/>
              <a:t> light up</a:t>
            </a:r>
          </a:p>
          <a:p>
            <a:r>
              <a:rPr lang="da-DK" dirty="0" err="1"/>
              <a:t>When</a:t>
            </a:r>
            <a:r>
              <a:rPr lang="da-DK" dirty="0"/>
              <a:t> button1 is </a:t>
            </a:r>
            <a:r>
              <a:rPr lang="da-DK" dirty="0" err="1"/>
              <a:t>pressed</a:t>
            </a:r>
            <a:r>
              <a:rPr lang="da-DK" dirty="0"/>
              <a:t>, </a:t>
            </a:r>
            <a:r>
              <a:rPr lang="da-DK" dirty="0" err="1"/>
              <a:t>while</a:t>
            </a:r>
            <a:r>
              <a:rPr lang="da-DK" dirty="0"/>
              <a:t> the display is lit, the display </a:t>
            </a:r>
            <a:r>
              <a:rPr lang="da-DK" dirty="0" err="1"/>
              <a:t>shall</a:t>
            </a:r>
            <a:r>
              <a:rPr lang="da-DK" dirty="0"/>
              <a:t> </a:t>
            </a:r>
            <a:r>
              <a:rPr lang="da-DK" dirty="0" err="1"/>
              <a:t>change</a:t>
            </a:r>
            <a:r>
              <a:rPr lang="da-DK" dirty="0"/>
              <a:t> </a:t>
            </a:r>
            <a:r>
              <a:rPr lang="da-DK" dirty="0" err="1"/>
              <a:t>between</a:t>
            </a:r>
            <a:r>
              <a:rPr lang="da-DK" dirty="0"/>
              <a:t> 2 modes</a:t>
            </a:r>
          </a:p>
          <a:p>
            <a:r>
              <a:rPr lang="da-DK" dirty="0" err="1"/>
              <a:t>While</a:t>
            </a:r>
            <a:r>
              <a:rPr lang="da-DK" dirty="0"/>
              <a:t> the system is on standby, the display </a:t>
            </a:r>
            <a:r>
              <a:rPr lang="da-DK" dirty="0" err="1"/>
              <a:t>shall</a:t>
            </a:r>
            <a:r>
              <a:rPr lang="da-DK" dirty="0"/>
              <a:t> show the </a:t>
            </a:r>
            <a:r>
              <a:rPr lang="da-DK" dirty="0" err="1"/>
              <a:t>current</a:t>
            </a:r>
            <a:r>
              <a:rPr lang="da-DK" dirty="0"/>
              <a:t> time and date</a:t>
            </a:r>
          </a:p>
          <a:p>
            <a:r>
              <a:rPr lang="da-DK" dirty="0" err="1"/>
              <a:t>When</a:t>
            </a:r>
            <a:r>
              <a:rPr lang="da-DK" dirty="0"/>
              <a:t> the time is 6:30, the system </a:t>
            </a:r>
            <a:r>
              <a:rPr lang="da-DK" dirty="0" err="1"/>
              <a:t>shall</a:t>
            </a:r>
            <a:r>
              <a:rPr lang="da-DK" dirty="0"/>
              <a:t> </a:t>
            </a:r>
            <a:r>
              <a:rPr lang="da-DK" dirty="0" err="1"/>
              <a:t>receive</a:t>
            </a:r>
            <a:r>
              <a:rPr lang="da-DK" dirty="0"/>
              <a:t> new </a:t>
            </a:r>
            <a:r>
              <a:rPr lang="da-DK" dirty="0" err="1"/>
              <a:t>weather</a:t>
            </a:r>
            <a:r>
              <a:rPr lang="da-DK" dirty="0"/>
              <a:t> information and </a:t>
            </a:r>
            <a:r>
              <a:rPr lang="da-DK" dirty="0" err="1"/>
              <a:t>update</a:t>
            </a:r>
            <a:r>
              <a:rPr lang="da-DK" dirty="0"/>
              <a:t> display</a:t>
            </a:r>
          </a:p>
          <a:p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button</a:t>
            </a:r>
            <a:r>
              <a:rPr lang="da-DK" dirty="0"/>
              <a:t> 2 is </a:t>
            </a:r>
            <a:r>
              <a:rPr lang="da-DK" dirty="0" err="1"/>
              <a:t>pressed</a:t>
            </a:r>
            <a:r>
              <a:rPr lang="da-DK" dirty="0"/>
              <a:t>, an option to set alarm </a:t>
            </a:r>
            <a:r>
              <a:rPr lang="da-DK" dirty="0" err="1"/>
              <a:t>shall</a:t>
            </a:r>
            <a:r>
              <a:rPr lang="da-DK" dirty="0"/>
              <a:t> </a:t>
            </a:r>
            <a:r>
              <a:rPr lang="da-DK" dirty="0" err="1"/>
              <a:t>appear</a:t>
            </a:r>
            <a:endParaRPr lang="da-DK" dirty="0"/>
          </a:p>
          <a:p>
            <a:r>
              <a:rPr lang="da-DK" dirty="0" err="1"/>
              <a:t>When</a:t>
            </a:r>
            <a:r>
              <a:rPr lang="da-DK" dirty="0"/>
              <a:t> the alarm is </a:t>
            </a:r>
            <a:r>
              <a:rPr lang="da-DK" dirty="0" err="1"/>
              <a:t>triggered</a:t>
            </a:r>
            <a:r>
              <a:rPr lang="da-DK" dirty="0"/>
              <a:t>, </a:t>
            </a:r>
            <a:r>
              <a:rPr lang="da-DK" dirty="0" err="1"/>
              <a:t>music</a:t>
            </a:r>
            <a:r>
              <a:rPr lang="da-DK" dirty="0"/>
              <a:t> </a:t>
            </a:r>
            <a:r>
              <a:rPr lang="da-DK" dirty="0" err="1"/>
              <a:t>shall</a:t>
            </a:r>
            <a:r>
              <a:rPr lang="da-DK" dirty="0"/>
              <a:t> </a:t>
            </a:r>
            <a:r>
              <a:rPr lang="da-DK" dirty="0" err="1"/>
              <a:t>play</a:t>
            </a:r>
            <a:endParaRPr lang="da-DK" dirty="0"/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15686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614AD-32AC-437A-AE5D-6ECB5038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API</a:t>
            </a:r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8BD31006-077C-4D5A-AC9C-F446A2441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IFTTT</a:t>
            </a:r>
          </a:p>
          <a:p>
            <a:r>
              <a:rPr lang="en-GB" dirty="0"/>
              <a:t>Weather</a:t>
            </a:r>
            <a:r>
              <a:rPr lang="da-DK" dirty="0"/>
              <a:t> </a:t>
            </a:r>
            <a:r>
              <a:rPr lang="en-US" dirty="0"/>
              <a:t>Underground</a:t>
            </a:r>
          </a:p>
          <a:p>
            <a:pPr lvl="1"/>
            <a:r>
              <a:rPr lang="en-US" dirty="0"/>
              <a:t>Weather</a:t>
            </a:r>
            <a:r>
              <a:rPr lang="da-DK" dirty="0"/>
              <a:t> </a:t>
            </a:r>
            <a:r>
              <a:rPr lang="en-US" dirty="0"/>
              <a:t>condition</a:t>
            </a:r>
          </a:p>
          <a:p>
            <a:pPr lvl="1"/>
            <a:r>
              <a:rPr lang="en-US" dirty="0"/>
              <a:t>Maximum</a:t>
            </a:r>
            <a:r>
              <a:rPr lang="da-DK" dirty="0"/>
              <a:t> </a:t>
            </a:r>
            <a:r>
              <a:rPr lang="en-US" dirty="0"/>
              <a:t>temperature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DB1A6DB2-B3BF-4483-B888-AEE01EA74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99933"/>
            <a:ext cx="4851400" cy="29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87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3739F-8512-427F-930C-420F68856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C8FC954-A28E-4BE9-B32B-A6553F45C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7171C17-72CD-4567-AAA4-6147C1823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33" y="3557640"/>
            <a:ext cx="6858653" cy="1002419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64339B2E-CCF0-426C-87F1-E7F0EAB5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3" y="2297942"/>
            <a:ext cx="7654520" cy="95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64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7D1C1-E27B-4EC4-A91E-8ABC0E0E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result</a:t>
            </a:r>
          </a:p>
        </p:txBody>
      </p:sp>
      <p:pic>
        <p:nvPicPr>
          <p:cNvPr id="5" name="Pladsholder til indhold 4" descr="Et billede, der indeholder bord&#10;&#10;Automatisk genereret beskrivelse">
            <a:extLst>
              <a:ext uri="{FF2B5EF4-FFF2-40B4-BE49-F238E27FC236}">
                <a16:creationId xmlns:a16="http://schemas.microsoft.com/office/drawing/2014/main" id="{980F4314-8C45-476F-9770-E2B84243E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6" t="16422" r="15218" b="10262"/>
          <a:stretch/>
        </p:blipFill>
        <p:spPr>
          <a:xfrm>
            <a:off x="838200" y="1789236"/>
            <a:ext cx="9000067" cy="4271557"/>
          </a:xfrm>
        </p:spPr>
      </p:pic>
    </p:spTree>
    <p:extLst>
      <p:ext uri="{BB962C8B-B14F-4D97-AF65-F5344CB8AC3E}">
        <p14:creationId xmlns:p14="http://schemas.microsoft.com/office/powerpoint/2010/main" val="3244811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40854-5E99-4D15-837C-3DE57E443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PuTTY</a:t>
            </a:r>
          </a:p>
        </p:txBody>
      </p:sp>
      <p:pic>
        <p:nvPicPr>
          <p:cNvPr id="5" name="Pladsholder til indhold 4" descr="Et billede, der indeholder sidder, monitor, bord, bærbar computer&#10;&#10;Automatisk genereret beskrivelse">
            <a:extLst>
              <a:ext uri="{FF2B5EF4-FFF2-40B4-BE49-F238E27FC236}">
                <a16:creationId xmlns:a16="http://schemas.microsoft.com/office/drawing/2014/main" id="{10102832-04EF-45B3-9412-31C16E7FF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"/>
          <a:stretch/>
        </p:blipFill>
        <p:spPr>
          <a:xfrm>
            <a:off x="732366" y="1690688"/>
            <a:ext cx="10727267" cy="4295686"/>
          </a:xfrm>
        </p:spPr>
      </p:pic>
    </p:spTree>
    <p:extLst>
      <p:ext uri="{BB962C8B-B14F-4D97-AF65-F5344CB8AC3E}">
        <p14:creationId xmlns:p14="http://schemas.microsoft.com/office/powerpoint/2010/main" val="1153310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623C10-4D8D-4511-9F84-6D60196C1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fortunate result</a:t>
            </a:r>
          </a:p>
        </p:txBody>
      </p:sp>
      <p:pic>
        <p:nvPicPr>
          <p:cNvPr id="7" name="Billede 6" descr="Et billede, der indeholder computer&#10;&#10;Automatisk genereret beskrivelse">
            <a:extLst>
              <a:ext uri="{FF2B5EF4-FFF2-40B4-BE49-F238E27FC236}">
                <a16:creationId xmlns:a16="http://schemas.microsoft.com/office/drawing/2014/main" id="{EB59E25D-42C0-4C8A-B83F-1D74C04BE9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6" t="21479" r="14043" b="7223"/>
          <a:stretch/>
        </p:blipFill>
        <p:spPr>
          <a:xfrm>
            <a:off x="838200" y="1739371"/>
            <a:ext cx="9575800" cy="43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22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AFD907-F55E-479E-8D8D-78065BFB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PuTTY</a:t>
            </a:r>
          </a:p>
        </p:txBody>
      </p:sp>
      <p:pic>
        <p:nvPicPr>
          <p:cNvPr id="5" name="Pladsholder til indhold 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B868B77E-6685-487A-A7E7-94659D2CF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56970"/>
            <a:ext cx="10492261" cy="1867430"/>
          </a:xfrm>
        </p:spPr>
      </p:pic>
    </p:spTree>
    <p:extLst>
      <p:ext uri="{BB962C8B-B14F-4D97-AF65-F5344CB8AC3E}">
        <p14:creationId xmlns:p14="http://schemas.microsoft.com/office/powerpoint/2010/main" val="1762820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131</Words>
  <Application>Microsoft Office PowerPoint</Application>
  <PresentationFormat>Widescreen</PresentationFormat>
  <Paragraphs>27</Paragraphs>
  <Slides>11</Slides>
  <Notes>3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Office-tema</vt:lpstr>
      <vt:lpstr>IOT projekt Alarm Clock</vt:lpstr>
      <vt:lpstr>PowerPoint-præsentation</vt:lpstr>
      <vt:lpstr>Requirements</vt:lpstr>
      <vt:lpstr>API</vt:lpstr>
      <vt:lpstr>Time</vt:lpstr>
      <vt:lpstr>A good result</vt:lpstr>
      <vt:lpstr>PuTTY</vt:lpstr>
      <vt:lpstr>Less fortunate result</vt:lpstr>
      <vt:lpstr>PuTTY</vt:lpstr>
      <vt:lpstr>Speaker</vt:lpstr>
      <vt:lpstr>Alarm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projekt</dc:title>
  <dc:creator>Rikke Pedersen</dc:creator>
  <cp:lastModifiedBy>Rikke Pedersen</cp:lastModifiedBy>
  <cp:revision>1</cp:revision>
  <dcterms:created xsi:type="dcterms:W3CDTF">2020-09-14T17:10:37Z</dcterms:created>
  <dcterms:modified xsi:type="dcterms:W3CDTF">2020-10-21T15:26:59Z</dcterms:modified>
</cp:coreProperties>
</file>